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monsido.com" TargetMode="External"/><Relationship Id="rId4" Type="http://schemas.openxmlformats.org/officeDocument/2006/relationships/hyperlink" Target="https://www.googl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this is a link to monsido.com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some words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here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more words</a:t>
            </a:r>
            <a:endParaRPr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